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63" r:id="rId14"/>
    <p:sldId id="280" r:id="rId15"/>
    <p:sldId id="264" r:id="rId16"/>
    <p:sldId id="265" r:id="rId17"/>
    <p:sldId id="268" r:id="rId18"/>
    <p:sldId id="269" r:id="rId19"/>
    <p:sldId id="270" r:id="rId20"/>
    <p:sldId id="271" r:id="rId21"/>
    <p:sldId id="279" r:id="rId22"/>
    <p:sldId id="312" r:id="rId23"/>
    <p:sldId id="313" r:id="rId24"/>
    <p:sldId id="311" r:id="rId25"/>
    <p:sldId id="291" r:id="rId26"/>
    <p:sldId id="285" r:id="rId27"/>
    <p:sldId id="328" r:id="rId28"/>
    <p:sldId id="321" r:id="rId29"/>
    <p:sldId id="325" r:id="rId30"/>
    <p:sldId id="323" r:id="rId31"/>
    <p:sldId id="324" r:id="rId32"/>
    <p:sldId id="326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5" r:id="rId41"/>
    <p:sldId id="336" r:id="rId42"/>
    <p:sldId id="306" r:id="rId43"/>
    <p:sldId id="319" r:id="rId44"/>
    <p:sldId id="304" r:id="rId45"/>
    <p:sldId id="300" r:id="rId46"/>
    <p:sldId id="337" r:id="rId47"/>
    <p:sldId id="345" r:id="rId48"/>
    <p:sldId id="344" r:id="rId49"/>
    <p:sldId id="346" r:id="rId50"/>
    <p:sldId id="347" r:id="rId51"/>
    <p:sldId id="338" r:id="rId52"/>
    <p:sldId id="341" r:id="rId53"/>
    <p:sldId id="340" r:id="rId54"/>
    <p:sldId id="339" r:id="rId55"/>
    <p:sldId id="343" r:id="rId56"/>
    <p:sldId id="320" r:id="rId57"/>
    <p:sldId id="342" r:id="rId58"/>
    <p:sldId id="348" r:id="rId59"/>
    <p:sldId id="350" r:id="rId60"/>
    <p:sldId id="349" r:id="rId61"/>
    <p:sldId id="351" r:id="rId62"/>
    <p:sldId id="352" r:id="rId63"/>
    <p:sldId id="353" r:id="rId64"/>
    <p:sldId id="292" r:id="rId65"/>
    <p:sldId id="296" r:id="rId66"/>
  </p:sldIdLst>
  <p:sldSz cx="12187238" cy="6854825"/>
  <p:notesSz cx="6858000" cy="9144000"/>
  <p:embeddedFontLst>
    <p:embeddedFont>
      <p:font typeface="맑은 고딕" panose="020B0503020000020004" pitchFamily="50" charset="-127"/>
      <p:regular r:id="rId68"/>
      <p:bold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Pretendard Black" panose="02000A03000000020004" pitchFamily="2" charset="-127"/>
      <p:bold r:id="rId74"/>
    </p:embeddedFont>
    <p:embeddedFont>
      <p:font typeface="Pretendard" panose="02000503000000020004" pitchFamily="2" charset="-127"/>
      <p:regular r:id="rId75"/>
      <p:bold r:id="rId76"/>
    </p:embeddedFont>
  </p:embeddedFontLst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AAABD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7" autoAdjust="0"/>
    <p:restoredTop sz="88235"/>
  </p:normalViewPr>
  <p:slideViewPr>
    <p:cSldViewPr>
      <p:cViewPr varScale="1">
        <p:scale>
          <a:sx n="102" d="100"/>
          <a:sy n="102" d="100"/>
        </p:scale>
        <p:origin x="708" y="10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4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저번주에 이야기 했던 거와 같이 사람들은 수많은 취미활동을 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5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3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4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9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1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0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1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14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79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7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65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71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29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8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09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72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7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35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2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789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5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75316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9660654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8085171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38888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2022-11-10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2052" name="TextBox 2051"/>
          <p:cNvSpPr txBox="1"/>
          <p:nvPr userDrawn="1"/>
        </p:nvSpPr>
        <p:spPr>
          <a:xfrm>
            <a:off x="9876473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435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7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40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Pretendard Black"/>
                <a:sym typeface="Pretendard Black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다섯째 수준</a:t>
            </a:r>
          </a:p>
        </p:txBody>
      </p:sp>
      <p:sp>
        <p:nvSpPr>
          <p:cNvPr id="4102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2039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5126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2022-11-10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472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465071" y="320615"/>
            <a:ext cx="836639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60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취미모집 플랫폼 개발</a:t>
            </a:r>
            <a:endParaRPr kumimoji="0" lang="ko-KR" altLang="en-US" sz="660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7822267" y="2707763"/>
            <a:ext cx="4165634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u="none" baseline="0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kumimoji="0" lang="ko-KR" altLang="en-US" sz="2000" b="1" i="0" u="none" baseline="0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김나영, 김민지, 전은주, </a:t>
            </a:r>
            <a:r>
              <a:rPr kumimoji="0" lang="ko-KR" altLang="en-US" sz="2000" b="1" i="0" u="none" baseline="0" dirty="0" err="1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kumimoji="0" lang="ko-KR" altLang="en-US" sz="2000" b="1" i="0" u="none" dirty="0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150" name="직선 연결선 6149"/>
          <p:cNvCxnSpPr/>
          <p:nvPr/>
        </p:nvCxnSpPr>
        <p:spPr>
          <a:xfrm>
            <a:off x="512683" y="2541148"/>
            <a:ext cx="11696115" cy="0"/>
          </a:xfrm>
          <a:prstGeom prst="line">
            <a:avLst/>
          </a:prstGeom>
          <a:noFill/>
          <a:ln w="3181" cap="flat" cmpd="sng" algn="ctr">
            <a:solidFill>
              <a:srgbClr val="FFFFFF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8888" y="1554710"/>
            <a:ext cx="2657802" cy="1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161841" y="271440"/>
            <a:ext cx="464367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</a:t>
            </a:r>
            <a:r>
              <a:rPr kumimoji="0" lang="ko-KR" altLang="en-US" sz="2800" b="1" i="0" u="none" baseline="0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kumimoji="0" lang="ko-KR" altLang="en-US" sz="2800" b="1" i="0" u="none" baseline="0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en-US" sz="2800" b="1" i="0" u="none" baseline="0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아키텍쳐</a:t>
            </a:r>
            <a:endParaRPr kumimoji="0" lang="ko-KR" altLang="en-US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양쪽 대괄호 13317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2217" y="4176352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5">
            <a:lum/>
          </a:blip>
          <a:srcRect l="33950" r="32880"/>
          <a:stretch>
            <a:fillRect/>
          </a:stretch>
        </p:blipFill>
        <p:spPr>
          <a:xfrm>
            <a:off x="8638523" y="3790370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41857" y="3744742"/>
            <a:ext cx="1238032" cy="13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7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5" name="Group 1"/>
          <p:cNvGrpSpPr/>
          <p:nvPr/>
        </p:nvGrpSpPr>
        <p:grpSpPr>
          <a:xfrm>
            <a:off x="8801018" y="2315113"/>
            <a:ext cx="2007812" cy="868241"/>
            <a:chOff x="7866196" y="2018919"/>
            <a:chExt cx="2007812" cy="868241"/>
          </a:xfrm>
        </p:grpSpPr>
        <p:pic>
          <p:nvPicPr>
            <p:cNvPr id="13326" name="그림 1332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8241" y="2028464"/>
              <a:ext cx="1015767" cy="85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7" name="그림 13326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866196" y="2063350"/>
              <a:ext cx="680917" cy="815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8" name="그림 13327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8280473" y="2018919"/>
              <a:ext cx="1014204" cy="858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2" name="그림 1333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623877" y="3744742"/>
            <a:ext cx="2212550" cy="1549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4" name="직선 연결선 1333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" name="직선 연결선 1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28" name="Picture 4" descr="Visual Studio Code 기능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C426-920E-09EA-4D9D-625F5F56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2" y="4512538"/>
            <a:ext cx="2052898" cy="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] Map안에 List 순회하기">
            <a:extLst>
              <a:ext uri="{FF2B5EF4-FFF2-40B4-BE49-F238E27FC236}">
                <a16:creationId xmlns:a16="http://schemas.microsoft.com/office/drawing/2014/main" id="{6C2192E5-F660-0C2B-EF64-0D3BB055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4827" r="11758" b="19192"/>
          <a:stretch/>
        </p:blipFill>
        <p:spPr bwMode="auto">
          <a:xfrm>
            <a:off x="3113305" y="3318042"/>
            <a:ext cx="2336468" cy="8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93" y="3885042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웹 / 제이쿼리(jQuery) 자주 쓰이는 함수 모음zip / 제이쿼리 메소드 / 제이쿼리 이벤트 함수/ HTML제어 메소드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5" t="19529" r="28513" b="21097"/>
          <a:stretch/>
        </p:blipFill>
        <p:spPr bwMode="auto">
          <a:xfrm>
            <a:off x="7421584" y="2458969"/>
            <a:ext cx="1008378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2" name="직선 연결선 1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841" y="271440"/>
            <a:ext cx="446147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일정 </a:t>
            </a: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(10.19 ~ 11.03)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31BC36-FC17-AD29-EEEC-6E2EF0C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43150"/>
              </p:ext>
            </p:extLst>
          </p:nvPr>
        </p:nvGraphicFramePr>
        <p:xfrm>
          <a:off x="458651" y="1695922"/>
          <a:ext cx="11424844" cy="30151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63692">
                  <a:extLst>
                    <a:ext uri="{9D8B030D-6E8A-4147-A177-3AD203B41FA5}">
                      <a16:colId xmlns:a16="http://schemas.microsoft.com/office/drawing/2014/main" val="2397208573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1825898611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5159673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7283160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2037255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258093419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916966584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27965366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70969427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7108197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53317289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418969666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600544098"/>
                    </a:ext>
                  </a:extLst>
                </a:gridCol>
              </a:tblGrid>
              <a:tr h="430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11</a:t>
                      </a:r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94928"/>
                  </a:ext>
                </a:extLst>
              </a:tr>
              <a:tr h="43074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0942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개발계획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070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+mj-lt"/>
                        </a:rPr>
                        <a:t>DB </a:t>
                      </a:r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설계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451591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백엔드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63650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프론트엔드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191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통합테스트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6815487" y="871367"/>
            <a:ext cx="5371095" cy="4482314"/>
            <a:chOff x="6815487" y="871367"/>
            <a:chExt cx="5371096" cy="4482314"/>
          </a:xfrm>
        </p:grpSpPr>
        <p:sp>
          <p:nvSpPr>
            <p:cNvPr id="14341" name="TextBox 14340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342" name="TextBox 14341"/>
            <p:cNvSpPr txBox="1"/>
            <p:nvPr/>
          </p:nvSpPr>
          <p:spPr>
            <a:xfrm>
              <a:off x="6815487" y="3910910"/>
              <a:ext cx="482856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Use Case Diagram </a:t>
              </a: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ERD / DB Table</a:t>
              </a:r>
            </a:p>
          </p:txBody>
        </p:sp>
        <p:cxnSp>
          <p:nvCxnSpPr>
            <p:cNvPr id="14343" name="직선 연결선 14342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4" name="직선 연결선 14343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25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BFCE2-BA23-DBE7-2E79-C6538FD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6" y="461604"/>
            <a:ext cx="9686925" cy="5688561"/>
          </a:xfrm>
          <a:prstGeom prst="rect">
            <a:avLst/>
          </a:prstGeom>
        </p:spPr>
      </p:pic>
      <p:sp>
        <p:nvSpPr>
          <p:cNvPr id="15365" name="TextBox 15364"/>
          <p:cNvSpPr txBox="1"/>
          <p:nvPr/>
        </p:nvSpPr>
        <p:spPr>
          <a:xfrm>
            <a:off x="185703" y="199994"/>
            <a:ext cx="475548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- 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Box 18436"/>
          <p:cNvSpPr txBox="1"/>
          <p:nvPr/>
        </p:nvSpPr>
        <p:spPr>
          <a:xfrm>
            <a:off x="4856850" y="287292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104FC7-E30B-E6D2-966F-0F5B1C3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6" y="1117719"/>
            <a:ext cx="6564693" cy="5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04531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u_pwd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u_nickname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닉네임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u_name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u_age_y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u_email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09435"/>
              </p:ext>
            </p:extLst>
          </p:nvPr>
        </p:nvGraphicFramePr>
        <p:xfrm>
          <a:off x="835648" y="1698764"/>
          <a:ext cx="10514012" cy="4141306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2517010942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418271459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1010841241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639657848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12158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8130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5010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3859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6494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j_city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7259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j_location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10887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j_hobbyB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6258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j_hobbyS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10556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5927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6868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j_Dday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마감일자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35496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9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34030"/>
              </p:ext>
            </p:extLst>
          </p:nvPr>
        </p:nvGraphicFramePr>
        <p:xfrm>
          <a:off x="1051729" y="1626733"/>
          <a:ext cx="10299861" cy="3818886"/>
        </p:xfrm>
        <a:graphic>
          <a:graphicData uri="http://schemas.openxmlformats.org/drawingml/2006/table">
            <a:tbl>
              <a:tblPr/>
              <a:tblGrid>
                <a:gridCol w="1518746">
                  <a:extLst>
                    <a:ext uri="{9D8B030D-6E8A-4147-A177-3AD203B41FA5}">
                      <a16:colId xmlns:a16="http://schemas.microsoft.com/office/drawing/2014/main" val="653766301"/>
                    </a:ext>
                  </a:extLst>
                </a:gridCol>
                <a:gridCol w="2429994">
                  <a:extLst>
                    <a:ext uri="{9D8B030D-6E8A-4147-A177-3AD203B41FA5}">
                      <a16:colId xmlns:a16="http://schemas.microsoft.com/office/drawing/2014/main" val="2136849084"/>
                    </a:ext>
                  </a:extLst>
                </a:gridCol>
                <a:gridCol w="1725848">
                  <a:extLst>
                    <a:ext uri="{9D8B030D-6E8A-4147-A177-3AD203B41FA5}">
                      <a16:colId xmlns:a16="http://schemas.microsoft.com/office/drawing/2014/main" val="69512555"/>
                    </a:ext>
                  </a:extLst>
                </a:gridCol>
                <a:gridCol w="4625273">
                  <a:extLst>
                    <a:ext uri="{9D8B030D-6E8A-4147-A177-3AD203B41FA5}">
                      <a16:colId xmlns:a16="http://schemas.microsoft.com/office/drawing/2014/main" val="1724779742"/>
                    </a:ext>
                  </a:extLst>
                </a:gridCol>
              </a:tblGrid>
              <a:tr h="433614"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705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8706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만나는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0758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08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비용 유무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0720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j_maxmem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최대인원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5871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j_nowmem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현재인원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6994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12382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7719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마감 유무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3203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j_admindel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280275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5" name="직선 연결선 1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017"/>
              </p:ext>
            </p:extLst>
          </p:nvPr>
        </p:nvGraphicFramePr>
        <p:xfrm>
          <a:off x="836613" y="1986872"/>
          <a:ext cx="10514012" cy="240656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APPLYTABLE(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모집글의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신청 관련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ap_bidx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신청자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ap_nickname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페이지에서 받아오는 닉네임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13627"/>
              </p:ext>
            </p:extLst>
          </p:nvPr>
        </p:nvGraphicFramePr>
        <p:xfrm>
          <a:off x="1070524" y="1986872"/>
          <a:ext cx="10046190" cy="2760635"/>
        </p:xfrm>
        <a:graphic>
          <a:graphicData uri="http://schemas.openxmlformats.org/drawingml/2006/table">
            <a:tbl>
              <a:tblPr/>
              <a:tblGrid>
                <a:gridCol w="15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MESSAGETABLE(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알림 쪽지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me_idx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me_snick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발신자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me_rnick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착신자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me_tilte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VARCHAR2(100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858318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me_content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09030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me_date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작성일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4103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r="10930"/>
          <a:stretch>
            <a:fillRect/>
          </a:stretch>
        </p:blipFill>
        <p:spPr>
          <a:xfrm>
            <a:off x="6093320" y="0"/>
            <a:ext cx="6105990" cy="685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3" name="직선 연결선 7172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174" name="직선 연결선 7173"/>
          <p:cNvCxnSpPr/>
          <p:nvPr/>
        </p:nvCxnSpPr>
        <p:spPr>
          <a:xfrm>
            <a:off x="142837" y="670279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5" name="TextBox 7174"/>
          <p:cNvSpPr txBox="1"/>
          <p:nvPr/>
        </p:nvSpPr>
        <p:spPr>
          <a:xfrm>
            <a:off x="288660" y="773121"/>
            <a:ext cx="1349915" cy="64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  <a:endParaRPr kumimoji="0" lang="ko-KR" altLang="en-US" sz="3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625055" y="1930903"/>
            <a:ext cx="39975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1353587" y="1870620"/>
            <a:ext cx="359308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8" name="TextBox 7177"/>
          <p:cNvSpPr txBox="1"/>
          <p:nvPr/>
        </p:nvSpPr>
        <p:spPr>
          <a:xfrm>
            <a:off x="625055" y="2474428"/>
            <a:ext cx="43643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1353586" y="2414145"/>
            <a:ext cx="46813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0" name="TextBox 7179"/>
          <p:cNvSpPr txBox="1"/>
          <p:nvPr/>
        </p:nvSpPr>
        <p:spPr>
          <a:xfrm>
            <a:off x="625055" y="3020662"/>
            <a:ext cx="44607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1" name="TextBox 7180"/>
          <p:cNvSpPr txBox="1"/>
          <p:nvPr/>
        </p:nvSpPr>
        <p:spPr>
          <a:xfrm>
            <a:off x="1353587" y="2958761"/>
            <a:ext cx="53217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운영시스템(S/W)아키텍쳐 및 개발 일정</a:t>
            </a:r>
          </a:p>
        </p:txBody>
      </p:sp>
      <p:sp>
        <p:nvSpPr>
          <p:cNvPr id="7182" name="TextBox 7181"/>
          <p:cNvSpPr txBox="1"/>
          <p:nvPr/>
        </p:nvSpPr>
        <p:spPr>
          <a:xfrm>
            <a:off x="609147" y="3569145"/>
            <a:ext cx="45388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1337679" y="3507243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</a:t>
            </a: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</a:t>
            </a:r>
            <a:r>
              <a:rPr kumimoji="1" lang="en-US" altLang="ko-KR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ERD / DB Table</a:t>
            </a: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1644132" y="1038143"/>
            <a:ext cx="25859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table of contents</a:t>
            </a:r>
            <a:endParaRPr kumimoji="1" lang="en-US" altLang="ko-KR" sz="18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9881274" y="643453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224D6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Saebyeol’s PowerPoint</a:t>
            </a:r>
            <a:endParaRPr kumimoji="1" lang="en-US" altLang="ko-KR" sz="900" b="0" i="0" u="none">
              <a:solidFill>
                <a:srgbClr val="224D6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605731" y="4050643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endParaRPr kumimoji="0" lang="en-US" altLang="ko-KR" sz="16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90" name="TextBox 7189"/>
          <p:cNvSpPr txBox="1"/>
          <p:nvPr/>
        </p:nvSpPr>
        <p:spPr>
          <a:xfrm>
            <a:off x="1321825" y="4049496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Spring </a:t>
            </a:r>
            <a:r>
              <a:rPr lang="ko-KR" altLang="en-US" sz="2000" b="1" dirty="0" err="1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컨버전</a:t>
            </a:r>
            <a:r>
              <a:rPr lang="ko-KR" altLang="en-US" sz="2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3295" y="4587485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endParaRPr kumimoji="0" lang="en-US" altLang="ko-KR" sz="16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53586" y="4525929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이슈사항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8779" y="4019605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kumimoji="1" lang="ko-KR" altLang="en-US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kumimoji="1" lang="en-US" altLang="ko-KR" sz="2000" dirty="0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Spring </a:t>
            </a:r>
            <a:r>
              <a:rPr kumimoji="1" lang="ko-KR" altLang="en-US" sz="2000" dirty="0" err="1" smtClean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컨버젼</a:t>
            </a:r>
            <a:endParaRPr kumimoji="1" lang="en-US" altLang="ko-KR" sz="2000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FA3E-472B-87BA-E03D-41B891CB291B}"/>
              </a:ext>
            </a:extLst>
          </p:cNvPr>
          <p:cNvSpPr txBox="1"/>
          <p:nvPr/>
        </p:nvSpPr>
        <p:spPr>
          <a:xfrm>
            <a:off x="1164311" y="2094860"/>
            <a:ext cx="4342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JOINTABLE 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JOINTABLE_SEQ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6D0C4-3FDD-B3AB-AB59-5648D0D6DA70}"/>
              </a:ext>
            </a:extLst>
          </p:cNvPr>
          <p:cNvSpPr txBox="1"/>
          <p:nvPr/>
        </p:nvSpPr>
        <p:spPr>
          <a:xfrm>
            <a:off x="5805511" y="2012378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1346-EA20-B426-84D3-33E332739EE1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모집글과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쪽지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SEQUENCE</a:t>
            </a:r>
            <a:endParaRPr lang="ko-KR" altLang="en-US" sz="2799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5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02337"/>
              </p:ext>
            </p:extLst>
          </p:nvPr>
        </p:nvGraphicFramePr>
        <p:xfrm>
          <a:off x="836613" y="1517229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취미 대분류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취미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4803B-C32E-ADA1-1575-00ABD766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76702"/>
              </p:ext>
            </p:extLst>
          </p:nvPr>
        </p:nvGraphicFramePr>
        <p:xfrm>
          <a:off x="836613" y="3719408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지역 대분류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지역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6145" y="834440"/>
            <a:ext cx="5733484" cy="4572801"/>
            <a:chOff x="6815487" y="871367"/>
            <a:chExt cx="5733485" cy="4572801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4275301"/>
              <a:ext cx="56181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JSP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Spring </a:t>
              </a:r>
              <a:r>
                <a:rPr lang="ko-KR" altLang="en-US" sz="4000" b="1" dirty="0" err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컨버전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94943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444168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10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" y="1954095"/>
            <a:ext cx="4890282" cy="3490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094" y="810270"/>
            <a:ext cx="10308171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JoinDBBean.java(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559" y="1954095"/>
            <a:ext cx="3585528" cy="36341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087" y="1960224"/>
            <a:ext cx="3023412" cy="27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show.jsp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8" y="1718432"/>
            <a:ext cx="7235440" cy="2881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91" y="4360501"/>
            <a:ext cx="7437684" cy="2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apply_ok.jsp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12" y="1782865"/>
            <a:ext cx="5040505" cy="2167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517" y="1782865"/>
            <a:ext cx="5065019" cy="35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ApplyDAO.xml(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6" y="1914845"/>
            <a:ext cx="5778179" cy="29235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9" y="1914845"/>
            <a:ext cx="5986332" cy="29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18156"/>
            <a:ext cx="6305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31" y="1513030"/>
            <a:ext cx="62769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ApplyServiceImpl.java(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1" y="1618656"/>
            <a:ext cx="4441977" cy="2917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68" y="1618656"/>
            <a:ext cx="3580716" cy="29234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99" y="4535888"/>
            <a:ext cx="3648227" cy="1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6815487" y="871367"/>
            <a:ext cx="5625258" cy="4482314"/>
            <a:chOff x="6815487" y="871367"/>
            <a:chExt cx="5625259" cy="4482314"/>
          </a:xfrm>
        </p:grpSpPr>
        <p:sp>
          <p:nvSpPr>
            <p:cNvPr id="8197" name="TextBox 819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98" name="TextBox 8197"/>
            <p:cNvSpPr txBox="1"/>
            <p:nvPr/>
          </p:nvSpPr>
          <p:spPr>
            <a:xfrm>
              <a:off x="6815487" y="3910910"/>
              <a:ext cx="5625259" cy="8309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8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선정 배경 </a:t>
              </a:r>
            </a:p>
          </p:txBody>
        </p:sp>
        <p:cxnSp>
          <p:nvCxnSpPr>
            <p:cNvPr id="8199" name="직선 연결선 8198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8200" name="직선 연결선 8199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2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JoinContoller.java(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73" y="2047069"/>
            <a:ext cx="5743964" cy="3006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0" y="2035175"/>
            <a:ext cx="5994858" cy="32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MessageDAO.xml(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1718432"/>
            <a:ext cx="6755490" cy="43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4" y="1922462"/>
            <a:ext cx="7296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4" y="1851024"/>
            <a:ext cx="7258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MessageServiceImpl.java(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04" y="1424975"/>
            <a:ext cx="5329998" cy="5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07390"/>
            <a:ext cx="7513949" cy="48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15" y="1842818"/>
            <a:ext cx="7346754" cy="38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Yu. 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ko-KR" altLang="en-US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 dirty="0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705574"/>
            <a:ext cx="8643240" cy="59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4428376" y="2671259"/>
            <a:ext cx="3339376" cy="12003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2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HOBBY</a:t>
            </a:r>
            <a:endParaRPr kumimoji="0" lang="en-US" altLang="ko-KR" sz="72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3" name="TextBox 9222"/>
          <p:cNvSpPr txBox="1"/>
          <p:nvPr/>
        </p:nvSpPr>
        <p:spPr>
          <a:xfrm>
            <a:off x="3876392" y="4094996"/>
            <a:ext cx="4557658" cy="46166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u="none" baseline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여러분들의 취미는 무엇인가요?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4" name="양쪽 대괄호 9223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225" name="직선 연결선 922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5548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873" t="10503" r="15765" b="8713"/>
          <a:stretch/>
        </p:blipFill>
        <p:spPr>
          <a:xfrm>
            <a:off x="3410933" y="2130926"/>
            <a:ext cx="6090616" cy="4368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933" y="311896"/>
            <a:ext cx="5269763" cy="1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38" t="9680" r="15159" b="14906"/>
          <a:stretch/>
        </p:blipFill>
        <p:spPr>
          <a:xfrm>
            <a:off x="2821817" y="2058899"/>
            <a:ext cx="6698512" cy="4007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12" y="271440"/>
            <a:ext cx="5546358" cy="18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417" t="10000" r="14864" b="15000"/>
          <a:stretch/>
        </p:blipFill>
        <p:spPr>
          <a:xfrm>
            <a:off x="2713777" y="1914845"/>
            <a:ext cx="6914592" cy="4067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53" y="409227"/>
            <a:ext cx="888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724" t="10134" r="14678" b="12201"/>
          <a:stretch/>
        </p:blipFill>
        <p:spPr>
          <a:xfrm>
            <a:off x="2677763" y="1770791"/>
            <a:ext cx="6986619" cy="4263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26" y="317578"/>
            <a:ext cx="90201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3" y="271440"/>
            <a:ext cx="9728651" cy="60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83" y="423069"/>
            <a:ext cx="9894515" cy="60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19" y="836612"/>
            <a:ext cx="6400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978494"/>
            <a:ext cx="9676821" cy="50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04" y="392562"/>
            <a:ext cx="9435537" cy="58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27" y="314263"/>
            <a:ext cx="9507564" cy="60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360217" y="1266611"/>
            <a:ext cx="9428026" cy="114118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60217" y="1266611"/>
            <a:ext cx="9428026" cy="422203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2257037" y="1831652"/>
            <a:ext cx="7770971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코로나 19 발생 이후 취미생활의 폭이 좁아짐. 그로 인해 공간적, 시간적 영향을 더 많이 받게 됨.</a:t>
            </a:r>
            <a:endParaRPr kumimoji="1" lang="ko-KR" altLang="en-US" sz="14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0247" name="직선 연결선 1024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248" name="직선 연결선 1024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9" name="TextBox 10248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1360217" y="2950625"/>
            <a:ext cx="9428026" cy="1093576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360217" y="2950625"/>
            <a:ext cx="9428026" cy="423766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2257037" y="3369648"/>
            <a:ext cx="7770971" cy="652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기존의 취미생활 관련 플랫폼의 경우 구독료를 받거나,  관련 재료를 구매하는경우 </a:t>
            </a:r>
          </a:p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비용적인 면과 문제 해결 방법에 대한 조언을 구하기 어려워짐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360217" y="4588646"/>
            <a:ext cx="9428026" cy="115704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4" name="TextBox 10253"/>
          <p:cNvSpPr txBox="1"/>
          <p:nvPr/>
        </p:nvSpPr>
        <p:spPr>
          <a:xfrm>
            <a:off x="1360217" y="4588646"/>
            <a:ext cx="9428026" cy="422147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5" name="TextBox 10254"/>
          <p:cNvSpPr txBox="1"/>
          <p:nvPr/>
        </p:nvSpPr>
        <p:spPr>
          <a:xfrm>
            <a:off x="1161841" y="271440"/>
            <a:ext cx="335700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</a:p>
        </p:txBody>
      </p:sp>
      <p:sp>
        <p:nvSpPr>
          <p:cNvPr id="10256" name="TextBox 10255"/>
          <p:cNvSpPr txBox="1"/>
          <p:nvPr/>
        </p:nvSpPr>
        <p:spPr>
          <a:xfrm>
            <a:off x="2257037" y="5198118"/>
            <a:ext cx="7770971" cy="307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이러한 문제를 해결하기 위해 다양한 사람들과 함께 취미생활을 즐길 수있는 플랫폼을 개발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9" y="440717"/>
            <a:ext cx="104775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44" y="541337"/>
            <a:ext cx="10267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322262"/>
            <a:ext cx="102584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1482683"/>
            <a:ext cx="9962571" cy="35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8" y="1828182"/>
            <a:ext cx="10422427" cy="32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DD834A-27C7-2FC7-48AF-1195F88E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07" y="525290"/>
            <a:ext cx="7751457" cy="58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E4B8F68-A066-E4A3-8A38-E6753DC4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87" y="994632"/>
            <a:ext cx="7630621" cy="46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AA2045-0902-1F01-AB5C-81D6B03A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00" y="461489"/>
            <a:ext cx="7614202" cy="3715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F03F00-88CA-0256-3CD8-31184BA9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92" y="4125724"/>
            <a:ext cx="6764283" cy="2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42297E-0D0A-A258-9D7C-27564FF42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4" t="41595" r="36406" b="10071"/>
          <a:stretch/>
        </p:blipFill>
        <p:spPr>
          <a:xfrm>
            <a:off x="547540" y="1317048"/>
            <a:ext cx="4321620" cy="4141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47B58-0B66-2CE5-0891-9B644CEDC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0" t="43150" r="46419" b="12197"/>
          <a:stretch/>
        </p:blipFill>
        <p:spPr>
          <a:xfrm>
            <a:off x="6237673" y="1317048"/>
            <a:ext cx="2796318" cy="39148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9FD576-D619-33BB-6F90-F1B04CA3C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24" t="42644" r="46454" b="10055"/>
          <a:stretch/>
        </p:blipFill>
        <p:spPr>
          <a:xfrm>
            <a:off x="3441355" y="1397926"/>
            <a:ext cx="2796318" cy="40606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7A4A5D-EBEC-48DC-D7F5-7A611324A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24" t="42890" r="46454" b="11122"/>
          <a:stretch/>
        </p:blipFill>
        <p:spPr>
          <a:xfrm>
            <a:off x="9033990" y="1302504"/>
            <a:ext cx="2876141" cy="40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B73524-D639-FB2D-6863-92C1DA5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0" y="609994"/>
            <a:ext cx="4510242" cy="798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7C0F-D694-1E57-3A02-80B47193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01" y="1568543"/>
            <a:ext cx="4450251" cy="49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268"/>
          <p:cNvSpPr txBox="1"/>
          <p:nvPr/>
        </p:nvSpPr>
        <p:spPr>
          <a:xfrm>
            <a:off x="2217849" y="4094996"/>
            <a:ext cx="8084265" cy="83099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 사람들과 함께 </a:t>
            </a:r>
            <a:r>
              <a:rPr kumimoji="1" lang="ko-KR" altLang="en-US" sz="2400" i="0">
                <a:latin typeface="굴림" panose="020B0600000101010101" pitchFamily="50" charset="-127"/>
                <a:ea typeface="굴림" panose="020B0600000101010101" pitchFamily="50" charset="-127"/>
              </a:rPr>
              <a:t>취미생활</a:t>
            </a: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즐기고 싶은 분들을 위한 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sng" baseline="0">
                <a:solidFill>
                  <a:srgbClr val="59408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 모집 플랫폼</a:t>
            </a:r>
            <a:endParaRPr kumimoji="1" lang="ko-KR" altLang="en-US" sz="2400" b="0" i="0" u="sng">
              <a:solidFill>
                <a:srgbClr val="59408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0" name="양쪽 대괄호 11269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224D6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271" name="직선 연결선 1127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273" name="TextBox 11272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4431" y="1725737"/>
            <a:ext cx="5971044" cy="23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D0287-0578-D8C3-7E1B-CE5F6DDD86E4}"/>
              </a:ext>
            </a:extLst>
          </p:cNvPr>
          <p:cNvSpPr txBox="1"/>
          <p:nvPr/>
        </p:nvSpPr>
        <p:spPr>
          <a:xfrm>
            <a:off x="920872" y="3241821"/>
            <a:ext cx="985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https://github.com/KimMinJi22/HobbyPlanet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B9B09-9F9D-0EB1-3DEE-7332DBC392F0}"/>
              </a:ext>
            </a:extLst>
          </p:cNvPr>
          <p:cNvSpPr txBox="1"/>
          <p:nvPr/>
        </p:nvSpPr>
        <p:spPr>
          <a:xfrm>
            <a:off x="920871" y="2610443"/>
            <a:ext cx="6119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/>
              <a:t>깃허브</a:t>
            </a:r>
            <a:r>
              <a:rPr lang="ko-KR" altLang="en-US" sz="4000" dirty="0"/>
              <a:t> 주소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9366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28253" y="4366753"/>
              <a:ext cx="22028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이슈사항</a:t>
              </a:r>
              <a:endParaRPr lang="en-US" altLang="ko-KR" sz="4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518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466" y="271440"/>
            <a:ext cx="75212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841" y="27144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 사항</a:t>
            </a:r>
            <a:endParaRPr lang="en-US" altLang="ko-KR" sz="2000" b="1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51" y="1802530"/>
            <a:ext cx="9939726" cy="181075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>
              <a:spcBef>
                <a:spcPts val="240"/>
              </a:spcBef>
              <a:buFont typeface="+mj-lt"/>
              <a:buNone/>
              <a:defRPr/>
            </a:pP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채팅 구현을 목표로 하였으나 구현이 잘 되지 않음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b="1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알림 기능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역할을 하는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쪽지 구현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0" indent="-457200">
              <a:spcBef>
                <a:spcPts val="240"/>
              </a:spcBef>
              <a:buAutoNum type="arabicPeriod" startAt="5"/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3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7"/>
            <a:ext cx="5949565" cy="4482314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4179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2302233" cy="6924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팀원 소개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42837" y="271440"/>
            <a:ext cx="7684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2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88" name="Picture 4" descr="선글라스로 웃는 얼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158383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웃는 얼굴과 3 개의 하트로 웃는 얼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397302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윙크 스 페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400362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9864" y="181251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김나영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마이페이지 구현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1880" y="2088347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김민지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합본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모집글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게시판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쪽지 구현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1880" y="4003628"/>
            <a:ext cx="3463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관리자 페이지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공지사항 구현 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9864" y="4003628"/>
            <a:ext cx="309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전은주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커뮤니티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자유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게시판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댓글 구현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866" y="31122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</a:p>
        </p:txBody>
      </p:sp>
      <p:pic>
        <p:nvPicPr>
          <p:cNvPr id="14" name="Picture 8" descr="윙크 스 페이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158749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880" y="403074"/>
            <a:ext cx="3025134" cy="14094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9334834" y="1812514"/>
            <a:ext cx="0" cy="46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851598" y="311220"/>
            <a:ext cx="5474052" cy="33322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6"/>
            <a:ext cx="5949565" cy="4860909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83474" cy="29090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5583580" cy="110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운영시스템(S/W)아키텍쳐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 개발 일정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9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1316</Words>
  <Application>Microsoft Office PowerPoint</Application>
  <PresentationFormat>사용자 지정</PresentationFormat>
  <Paragraphs>447</Paragraphs>
  <Slides>62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맑은 고딕</vt:lpstr>
      <vt:lpstr>Arial</vt:lpstr>
      <vt:lpstr>Calibri</vt:lpstr>
      <vt:lpstr>Pretendard Black</vt:lpstr>
      <vt:lpstr>Pretendard</vt:lpstr>
      <vt:lpstr>굴림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</cp:lastModifiedBy>
  <cp:revision>118</cp:revision>
  <dcterms:created xsi:type="dcterms:W3CDTF">2022-08-03T01:14:38Z</dcterms:created>
  <dcterms:modified xsi:type="dcterms:W3CDTF">2022-11-10T08:39:37Z</dcterms:modified>
  <cp:version>12.0.0.1633</cp:version>
</cp:coreProperties>
</file>